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0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86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07318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515840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49695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6539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549721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8199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74952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958738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65075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51941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52989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025F0-9166-474B-80A1-7403775641D6}" type="datetimeFigureOut">
              <a:rPr lang="pt-PT" smtClean="0"/>
              <a:pPr/>
              <a:t>01-10-2012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71113-C20F-47C2-91DC-3361ED33A345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422841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PT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Classes de Redes e endereções de IP</a:t>
            </a:r>
            <a:endParaRPr lang="pt-PT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786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1470025"/>
          </a:xfrm>
        </p:spPr>
        <p:txBody>
          <a:bodyPr>
            <a:normAutofit/>
          </a:bodyPr>
          <a:lstStyle/>
          <a:p>
            <a:r>
              <a:rPr lang="pt-PT" sz="4000" dirty="0" smtClean="0">
                <a:latin typeface="Times New Roman" pitchFamily="18" charset="0"/>
                <a:cs typeface="Times New Roman" pitchFamily="18" charset="0"/>
              </a:rPr>
              <a:t> Redes e Endereços de IP</a:t>
            </a:r>
            <a:endParaRPr lang="pt-PT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3648" y="2708920"/>
            <a:ext cx="6400800" cy="31432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PT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Um endereço IP é formado por 32 bits que possui quatro octetos representados na forma  decimal(ex:192.168.0.1). </a:t>
            </a:r>
          </a:p>
          <a:p>
            <a:pPr algn="just">
              <a:lnSpc>
                <a:spcPct val="150000"/>
              </a:lnSpc>
            </a:pPr>
            <a:r>
              <a:rPr lang="pt-PT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Uma parte desse endereço indicam – nos a rede e a  outra parte indicam qual a maquina dentro da rede (</a:t>
            </a:r>
            <a:r>
              <a:rPr lang="pt-PT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pt-PT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>
              <a:lnSpc>
                <a:spcPct val="150000"/>
              </a:lnSpc>
            </a:pPr>
            <a:r>
              <a:rPr lang="pt-PT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 o objectivo de serem possíveis redes diferentes dimensões, foram  definidas cinco diferentes classes de endereços IP (Classes : A, B, C</a:t>
            </a:r>
            <a:r>
              <a:rPr lang="pt-PT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pt-PT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 e </a:t>
            </a:r>
            <a:r>
              <a:rPr lang="pt-PT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pt-PT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pt-PT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36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Analise das três principais classes </a:t>
            </a:r>
            <a:endParaRPr lang="pt-P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pt-PT" sz="1800" b="1" dirty="0" smtClean="0">
                <a:latin typeface="Times New Roman" pitchFamily="18" charset="0"/>
                <a:cs typeface="Times New Roman" pitchFamily="18" charset="0"/>
              </a:rPr>
              <a:t>classe  A 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possui um conjunto de endereços que vão desde o 1.0.0.0 até 126.0.0, onde o primeiro octeto (</a:t>
            </a:r>
            <a:r>
              <a:rPr lang="pt-PT" sz="1800" dirty="0" err="1" smtClean="0"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: primeiros 8 bits N.H.H.H) de um endereço IP identifica a rede e os restantes 3 octetos (24 bits)  são para identificar os </a:t>
            </a:r>
            <a:r>
              <a:rPr lang="pt-PT" sz="1800" dirty="0" err="1" smtClean="0"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 desta rede.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pt-PT" sz="1800" b="1" dirty="0" smtClean="0">
                <a:latin typeface="Times New Roman" pitchFamily="18" charset="0"/>
                <a:cs typeface="Times New Roman" pitchFamily="18" charset="0"/>
              </a:rPr>
              <a:t>classe B 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possui um conjunto de endereços que vão desde o 128.0.0.0 até 191.255.0.0, onde os dois primeiros octetos (</a:t>
            </a:r>
            <a:r>
              <a:rPr lang="pt-PT" sz="1800" dirty="0" err="1" smtClean="0"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: 16 bits N.N.H.H) de um endereço IP identificam a rede e os restantes 2 octetos (16 bits) são para identificar os </a:t>
            </a:r>
            <a:r>
              <a:rPr lang="pt-PT" sz="1800" dirty="0" err="1" smtClean="0"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 desta rede.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18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pt-PT" sz="1800" b="1" dirty="0">
                <a:latin typeface="Times New Roman" pitchFamily="18" charset="0"/>
                <a:cs typeface="Times New Roman" pitchFamily="18" charset="0"/>
              </a:rPr>
              <a:t>classe </a:t>
            </a:r>
            <a:r>
              <a:rPr lang="pt-PT" sz="1800" b="1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possui </a:t>
            </a:r>
            <a:r>
              <a:rPr lang="pt-PT" sz="1800" dirty="0">
                <a:latin typeface="Times New Roman" pitchFamily="18" charset="0"/>
                <a:cs typeface="Times New Roman" pitchFamily="18" charset="0"/>
              </a:rPr>
              <a:t>um conjunto de endereços que vão desde o 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192.0.0.0 </a:t>
            </a:r>
            <a:r>
              <a:rPr lang="pt-PT" sz="1800" dirty="0">
                <a:latin typeface="Times New Roman" pitchFamily="18" charset="0"/>
                <a:cs typeface="Times New Roman" pitchFamily="18" charset="0"/>
              </a:rPr>
              <a:t>até 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223.255.0, </a:t>
            </a:r>
            <a:r>
              <a:rPr lang="pt-PT" sz="1800" dirty="0">
                <a:latin typeface="Times New Roman" pitchFamily="18" charset="0"/>
                <a:cs typeface="Times New Roman" pitchFamily="18" charset="0"/>
              </a:rPr>
              <a:t>onde os dois primeiros octetos (</a:t>
            </a:r>
            <a:r>
              <a:rPr lang="pt-PT" sz="1800" dirty="0" err="1"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pt-PT" sz="1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pt-PT" sz="1800" dirty="0">
                <a:latin typeface="Times New Roman" pitchFamily="18" charset="0"/>
                <a:cs typeface="Times New Roman" pitchFamily="18" charset="0"/>
              </a:rPr>
              <a:t>bits 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N.N.N.H</a:t>
            </a:r>
            <a:r>
              <a:rPr lang="pt-PT" sz="1800" dirty="0">
                <a:latin typeface="Times New Roman" pitchFamily="18" charset="0"/>
                <a:cs typeface="Times New Roman" pitchFamily="18" charset="0"/>
              </a:rPr>
              <a:t>) de um endereço IP identificam a rede e os restantes 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1800" dirty="0">
                <a:latin typeface="Times New Roman" pitchFamily="18" charset="0"/>
                <a:cs typeface="Times New Roman" pitchFamily="18" charset="0"/>
              </a:rPr>
              <a:t>octetos 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(8 bits</a:t>
            </a:r>
            <a:r>
              <a:rPr lang="pt-PT" sz="1800" dirty="0">
                <a:latin typeface="Times New Roman" pitchFamily="18" charset="0"/>
                <a:cs typeface="Times New Roman" pitchFamily="18" charset="0"/>
              </a:rPr>
              <a:t>) são para identificar os </a:t>
            </a:r>
            <a:r>
              <a:rPr lang="pt-PT" sz="1800" dirty="0" err="1"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pt-PT" sz="1800" dirty="0">
                <a:latin typeface="Times New Roman" pitchFamily="18" charset="0"/>
                <a:cs typeface="Times New Roman" pitchFamily="18" charset="0"/>
              </a:rPr>
              <a:t> desta rede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pt-PT" sz="1800" b="1" dirty="0" smtClean="0">
                <a:latin typeface="Times New Roman" pitchFamily="18" charset="0"/>
                <a:cs typeface="Times New Roman" pitchFamily="18" charset="0"/>
              </a:rPr>
              <a:t>classes D e E 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não são utilizadas e foram desenvolvidas para utilização futuras. Casa classe reserva um numero diferente de octeto para o seu endereçamento de rede e diferenciam pequenas, medias e grandes redes. </a:t>
            </a:r>
          </a:p>
          <a:p>
            <a:pPr marL="0" indent="0">
              <a:buNone/>
            </a:pPr>
            <a:endParaRPr lang="pt-PT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237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000" dirty="0" smtClean="0">
                <a:latin typeface="Times New Roman" pitchFamily="18" charset="0"/>
                <a:cs typeface="Times New Roman" pitchFamily="18" charset="0"/>
              </a:rPr>
              <a:t>Tabela das classes de rede</a:t>
            </a:r>
            <a:endParaRPr lang="pt-PT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32303710"/>
              </p:ext>
            </p:extLst>
          </p:nvPr>
        </p:nvGraphicFramePr>
        <p:xfrm>
          <a:off x="1907704" y="1772816"/>
          <a:ext cx="5554960" cy="2962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58416"/>
                <a:gridCol w="1800200"/>
                <a:gridCol w="1800200"/>
                <a:gridCol w="1296144"/>
              </a:tblGrid>
              <a:tr h="1108720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classe</a:t>
                      </a:r>
                      <a:endParaRPr lang="pt-PT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pt-P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pt-PT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Endereço</a:t>
                      </a:r>
                      <a:endParaRPr lang="pt-PT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Formato de Endereço</a:t>
                      </a:r>
                      <a:endParaRPr lang="pt-PT" sz="14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Mascara </a:t>
                      </a:r>
                      <a:endParaRPr lang="pt-PT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A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1 - 126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N.H.H.H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255.0.0.0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B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128 - 191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N.N.H.H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255.255.0.0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C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192 - 223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N.N.N.H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255.255.255.0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D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224 - 239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err="1" smtClean="0"/>
                        <a:t>Multicast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NA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E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240 - 255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Experimental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NA</a:t>
                      </a:r>
                      <a:endParaRPr lang="pt-P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6924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000" dirty="0" smtClean="0">
                <a:latin typeface="Times New Roman" pitchFamily="18" charset="0"/>
                <a:cs typeface="Times New Roman" pitchFamily="18" charset="0"/>
              </a:rPr>
              <a:t>Endereços de IP inválidos</a:t>
            </a:r>
            <a:endParaRPr lang="pt-PT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1800" b="1" dirty="0" smtClean="0">
                <a:latin typeface="Times New Roman" pitchFamily="18" charset="0"/>
                <a:cs typeface="Times New Roman" pitchFamily="18" charset="0"/>
              </a:rPr>
              <a:t>Nenhum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 endereço IP pode começar por zero, pois o indentificador de rede 0 é utilizado para indicar que se está na mesma rede, a chamada Rota Padrão.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1800" b="1" dirty="0" smtClean="0">
                <a:latin typeface="Times New Roman" pitchFamily="18" charset="0"/>
                <a:cs typeface="Times New Roman" pitchFamily="18" charset="0"/>
              </a:rPr>
              <a:t>Nenhum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 endereço IP pode começar com o números 127, pois este é reservado para teste interno, ou seja são destinado a própria maquina que envio o pacote.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1800" b="1" dirty="0" smtClean="0">
                <a:latin typeface="Times New Roman" pitchFamily="18" charset="0"/>
                <a:cs typeface="Times New Roman" pitchFamily="18" charset="0"/>
              </a:rPr>
              <a:t>Nenhum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 indentificador de rede pode ser 255 e nenhum </a:t>
            </a:r>
            <a:r>
              <a:rPr lang="pt-PT" sz="1800" dirty="0" err="1" smtClean="0"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 pode ser composto apenas de endereços 255, seja qual for a classe do endereço.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1800" b="1" dirty="0" smtClean="0">
                <a:latin typeface="Times New Roman" pitchFamily="18" charset="0"/>
                <a:cs typeface="Times New Roman" pitchFamily="18" charset="0"/>
              </a:rPr>
              <a:t>Nenhum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1800" dirty="0" err="1" smtClean="0"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 pode ser composto apenas de zero, seja qual for a classe do endereço.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1800" b="1" dirty="0" smtClean="0">
                <a:latin typeface="Times New Roman" pitchFamily="18" charset="0"/>
                <a:cs typeface="Times New Roman" pitchFamily="18" charset="0"/>
              </a:rPr>
              <a:t>Nenhum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 endereço de classe</a:t>
            </a:r>
            <a:r>
              <a:rPr lang="pt-PT" sz="1800" b="1" dirty="0" smtClean="0">
                <a:latin typeface="Times New Roman" pitchFamily="18" charset="0"/>
                <a:cs typeface="Times New Roman" pitchFamily="18" charset="0"/>
              </a:rPr>
              <a:t> C 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pode terminar com 0 ou com 255, pois um </a:t>
            </a:r>
            <a:r>
              <a:rPr lang="pt-PT" sz="1800" dirty="0" err="1" smtClean="0"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pt-PT" sz="1800" dirty="0" smtClean="0">
                <a:latin typeface="Times New Roman" pitchFamily="18" charset="0"/>
                <a:cs typeface="Times New Roman" pitchFamily="18" charset="0"/>
              </a:rPr>
              <a:t> não pode ser representado a penas por valores 0 ou 255. são endereços destinados simultaneamente a todos os computadores da rede.</a:t>
            </a:r>
          </a:p>
          <a:p>
            <a:pPr marL="0" indent="0">
              <a:buNone/>
            </a:pPr>
            <a:endParaRPr lang="pt-PT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723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1571922" y="2060849"/>
            <a:ext cx="6000168" cy="29546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Trabalho elaborado</a:t>
            </a:r>
          </a:p>
          <a:p>
            <a:pPr algn="ctr"/>
            <a:r>
              <a:rPr lang="pt-PT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por </a:t>
            </a:r>
          </a:p>
          <a:p>
            <a:pPr algn="ctr"/>
            <a:r>
              <a:rPr lang="pt-PT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pt-PT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francisco castro </a:t>
            </a:r>
          </a:p>
          <a:p>
            <a:pPr algn="ctr"/>
            <a:r>
              <a:rPr lang="pt-PT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hilário rodrigues</a:t>
            </a:r>
            <a:endParaRPr lang="pt-PT" sz="2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479</Words>
  <Application>Microsoft Office PowerPoint</Application>
  <PresentationFormat>Apresentação no Ecrã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Tema do Office</vt:lpstr>
      <vt:lpstr>Classes de Redes e endereções de IP</vt:lpstr>
      <vt:lpstr> Redes e Endereços de IP</vt:lpstr>
      <vt:lpstr>Analise das três principais classes </vt:lpstr>
      <vt:lpstr>Tabela das classes de rede</vt:lpstr>
      <vt:lpstr>Endereços de IP inválidos</vt:lpstr>
      <vt:lpstr>Diapositivo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Classes de Redes e endereções de IP</dc:title>
  <dc:creator>Optimus</dc:creator>
  <cp:lastModifiedBy>Hilario</cp:lastModifiedBy>
  <cp:revision>29</cp:revision>
  <dcterms:created xsi:type="dcterms:W3CDTF">2012-09-21T21:47:43Z</dcterms:created>
  <dcterms:modified xsi:type="dcterms:W3CDTF">2012-10-01T21:35:37Z</dcterms:modified>
</cp:coreProperties>
</file>